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3" r:id="rId1"/>
  </p:sldMasterIdLst>
  <p:notesMasterIdLst>
    <p:notesMasterId r:id="rId7"/>
  </p:notesMasterIdLst>
  <p:sldIdLst>
    <p:sldId id="278" r:id="rId2"/>
    <p:sldId id="284" r:id="rId3"/>
    <p:sldId id="285" r:id="rId4"/>
    <p:sldId id="286" r:id="rId5"/>
    <p:sldId id="28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368"/>
    <a:srgbClr val="EAC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84" autoAdjust="0"/>
  </p:normalViewPr>
  <p:slideViewPr>
    <p:cSldViewPr snapToGrid="0">
      <p:cViewPr>
        <p:scale>
          <a:sx n="71" d="100"/>
          <a:sy n="71" d="100"/>
        </p:scale>
        <p:origin x="-69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BB452-747C-4FAD-BE6D-A5208B82E3A1}" type="datetimeFigureOut">
              <a:rPr lang="en-US" smtClean="0"/>
              <a:t>2/9/2017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4204E-8F5A-4329-A8B4-B007BA3DA7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29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https://www.topechelon.com/blog/contract-staffing-training/the-6-best-times-to-suggest-contract-staffing-to-clients/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4204E-8F5A-4329-A8B4-B007BA3DA73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87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r analytic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682171" y="412268"/>
            <a:ext cx="4760686" cy="97245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Contract Staffing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3519495" y="1361835"/>
            <a:ext cx="27146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70000"/>
              </a:lnSpc>
            </a:pPr>
            <a:r>
              <a:rPr lang="en-US" sz="2000" b="1" i="1" dirty="0" smtClean="0">
                <a:solidFill>
                  <a:schemeClr val="bg1"/>
                </a:solidFill>
                <a:latin typeface="Rockwell" pitchFamily="18" charset="0"/>
                <a:cs typeface="Times New Roman" pitchFamily="18" charset="0"/>
              </a:rPr>
              <a:t>Program Outline</a:t>
            </a:r>
            <a:endParaRPr lang="en-US" sz="2000" b="1" i="1" dirty="0">
              <a:solidFill>
                <a:schemeClr val="bg1"/>
              </a:solidFill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dyn.web.whatsapp.com/pp?t=l&amp;u=919845730641-1482814080%40g.us&amp;i=1482859760&amp;ref=0%4059CAiF7eKvUMbErRSTrzr1cglRfZJvoqjgSk2pMzGhY9uxKsgIyq6jwm&amp;tok=0%40HTVamPp1fahRLID1WXPipYo1RegPoc%2F09q3an8yM%2FEXgpAMJN4cxi3CUKmUA3GbPQ7jFqVAivAA90g%3D%3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31833" r="14212" b="37272"/>
          <a:stretch/>
        </p:blipFill>
        <p:spPr bwMode="auto">
          <a:xfrm>
            <a:off x="10878670" y="27158"/>
            <a:ext cx="1259207" cy="5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ffing management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9" y="1320800"/>
            <a:ext cx="3628571" cy="394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13" y="-248860"/>
            <a:ext cx="12192000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endParaRPr lang="en-IN" sz="2400" b="1" dirty="0" smtClean="0">
              <a:latin typeface="Bookman Old Style" pitchFamily="18" charset="0"/>
            </a:endParaRPr>
          </a:p>
          <a:p>
            <a:pPr fontAlgn="base"/>
            <a:r>
              <a:rPr lang="e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What </a:t>
            </a:r>
            <a:r>
              <a:rPr lang="en-I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is a Staffing Management Plan and </a:t>
            </a:r>
            <a:endParaRPr lang="en-IN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fontAlgn="base"/>
            <a:r>
              <a:rPr lang="e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Where </a:t>
            </a:r>
            <a:r>
              <a:rPr lang="en-I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Do Recruiters Come In</a:t>
            </a:r>
            <a:r>
              <a:rPr lang="e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?</a:t>
            </a:r>
            <a:endParaRPr lang="en-IN" sz="2400" b="1" dirty="0" smtClean="0">
              <a:latin typeface="Bookman Old Style" pitchFamily="18" charset="0"/>
            </a:endParaRPr>
          </a:p>
          <a:p>
            <a:pPr fontAlgn="base"/>
            <a:endParaRPr lang="en-IN" sz="2400" b="1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944" y="1357477"/>
            <a:ext cx="892904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IN" dirty="0">
                <a:latin typeface="Bookman Old Style" pitchFamily="18" charset="0"/>
              </a:rPr>
              <a:t>What is a staffing management plan</a:t>
            </a:r>
            <a:r>
              <a:rPr lang="en-IN" dirty="0" smtClean="0">
                <a:latin typeface="Bookman Old Style" pitchFamily="18" charset="0"/>
              </a:rPr>
              <a:t>?</a:t>
            </a:r>
          </a:p>
          <a:p>
            <a:pPr marL="800100" lvl="1" indent="-342900" fontAlgn="base">
              <a:buFont typeface="Wingdings" pitchFamily="2" charset="2"/>
              <a:buChar char="Ø"/>
            </a:pPr>
            <a:r>
              <a:rPr lang="en-IN" b="1" dirty="0">
                <a:latin typeface="Bookman Old Style" pitchFamily="18" charset="0"/>
              </a:rPr>
              <a:t>Direct hire </a:t>
            </a:r>
            <a:r>
              <a:rPr lang="en-IN" b="1" dirty="0" smtClean="0">
                <a:latin typeface="Bookman Old Style" pitchFamily="18" charset="0"/>
              </a:rPr>
              <a:t>staffing</a:t>
            </a:r>
          </a:p>
          <a:p>
            <a:pPr marL="800100" lvl="1" indent="-342900" fontAlgn="base">
              <a:buFont typeface="Wingdings" pitchFamily="2" charset="2"/>
              <a:buChar char="Ø"/>
            </a:pPr>
            <a:r>
              <a:rPr lang="en-IN" b="1" dirty="0" smtClean="0">
                <a:latin typeface="Bookman Old Style" pitchFamily="18" charset="0"/>
              </a:rPr>
              <a:t>Contract staffing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IN" dirty="0" smtClean="0">
                <a:latin typeface="Bookman Old Style" pitchFamily="18" charset="0"/>
              </a:rPr>
              <a:t>Developing </a:t>
            </a:r>
            <a:r>
              <a:rPr lang="en-IN" dirty="0">
                <a:latin typeface="Bookman Old Style" pitchFamily="18" charset="0"/>
              </a:rPr>
              <a:t>a staffing plan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IN" b="1" dirty="0">
                <a:latin typeface="Bookman Old Style" pitchFamily="18" charset="0"/>
              </a:rPr>
              <a:t>Identify staffing need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IN" b="1" dirty="0">
                <a:latin typeface="Bookman Old Style" pitchFamily="18" charset="0"/>
              </a:rPr>
              <a:t>Establish timelines</a:t>
            </a:r>
          </a:p>
          <a:p>
            <a:pPr marL="1257300" lvl="2" indent="-342900" fontAlgn="base">
              <a:buFont typeface="Wingdings" pitchFamily="2" charset="2"/>
              <a:buChar char="Ø"/>
            </a:pPr>
            <a:r>
              <a:rPr lang="en-IN" b="1" dirty="0">
                <a:latin typeface="Bookman Old Style" pitchFamily="18" charset="0"/>
              </a:rPr>
              <a:t>Hiring timeline</a:t>
            </a:r>
          </a:p>
          <a:p>
            <a:pPr marL="1257300" lvl="2" indent="-342900" fontAlgn="base">
              <a:buFont typeface="Wingdings" pitchFamily="2" charset="2"/>
              <a:buChar char="Ø"/>
            </a:pPr>
            <a:r>
              <a:rPr lang="en-IN" b="1" dirty="0">
                <a:latin typeface="Bookman Old Style" pitchFamily="18" charset="0"/>
              </a:rPr>
              <a:t>Employment timeline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IN" b="1" dirty="0">
                <a:latin typeface="Bookman Old Style" pitchFamily="18" charset="0"/>
              </a:rPr>
              <a:t>Establish (and clarify) budget considerations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fr-FR" b="1" dirty="0">
                <a:latin typeface="Bookman Old Style" pitchFamily="18" charset="0"/>
              </a:rPr>
              <a:t>Devise and </a:t>
            </a:r>
            <a:r>
              <a:rPr lang="fr-FR" b="1" dirty="0" smtClean="0">
                <a:latin typeface="Bookman Old Style" pitchFamily="18" charset="0"/>
              </a:rPr>
              <a:t>implémente </a:t>
            </a:r>
            <a:r>
              <a:rPr lang="fr-FR" b="1" dirty="0">
                <a:latin typeface="Bookman Old Style" pitchFamily="18" charset="0"/>
              </a:rPr>
              <a:t>talent acquisition </a:t>
            </a:r>
            <a:r>
              <a:rPr lang="fr-FR" b="1" dirty="0" smtClean="0">
                <a:latin typeface="Bookman Old Style" pitchFamily="18" charset="0"/>
              </a:rPr>
              <a:t>stratégies</a:t>
            </a:r>
            <a:endParaRPr lang="fr-FR" b="1" dirty="0">
              <a:latin typeface="Bookman Old Style" pitchFamily="18" charset="0"/>
            </a:endParaRPr>
          </a:p>
          <a:p>
            <a:pPr marL="1257300" lvl="2" indent="-342900" fontAlgn="base">
              <a:buFont typeface="Wingdings" pitchFamily="2" charset="2"/>
              <a:buChar char="Ø"/>
            </a:pPr>
            <a:r>
              <a:rPr lang="en-IN" b="1" dirty="0">
                <a:latin typeface="Bookman Old Style" pitchFamily="18" charset="0"/>
              </a:rPr>
              <a:t>Active job seekers</a:t>
            </a:r>
          </a:p>
          <a:p>
            <a:pPr marL="1257300" lvl="2" indent="-342900" fontAlgn="base">
              <a:buFont typeface="Wingdings" pitchFamily="2" charset="2"/>
              <a:buChar char="Ø"/>
            </a:pPr>
            <a:r>
              <a:rPr lang="en-IN" dirty="0" smtClean="0">
                <a:latin typeface="Bookman Old Style" pitchFamily="18" charset="0"/>
              </a:rPr>
              <a:t>P</a:t>
            </a:r>
            <a:r>
              <a:rPr lang="en-IN" b="1" dirty="0">
                <a:latin typeface="Bookman Old Style" pitchFamily="18" charset="0"/>
              </a:rPr>
              <a:t>assive candidates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IN" b="1" dirty="0">
                <a:latin typeface="Bookman Old Style" pitchFamily="18" charset="0"/>
              </a:rPr>
              <a:t>Assemble and implement an </a:t>
            </a:r>
            <a:r>
              <a:rPr lang="en-IN" b="1" dirty="0" smtClean="0">
                <a:latin typeface="Bookman Old Style" pitchFamily="18" charset="0"/>
              </a:rPr>
              <a:t>on-boarding </a:t>
            </a:r>
            <a:r>
              <a:rPr lang="en-IN" b="1" dirty="0">
                <a:latin typeface="Bookman Old Style" pitchFamily="18" charset="0"/>
              </a:rPr>
              <a:t>program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IN" b="1" dirty="0">
                <a:latin typeface="Bookman Old Style" pitchFamily="18" charset="0"/>
              </a:rPr>
              <a:t>Identify and create appropriate training materials and procedures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IN" b="1" dirty="0">
                <a:latin typeface="Bookman Old Style" pitchFamily="18" charset="0"/>
              </a:rPr>
              <a:t>Track the effectiveness of the plan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IN" dirty="0" smtClean="0">
                <a:latin typeface="Bookman Old Style" pitchFamily="18" charset="0"/>
              </a:rPr>
              <a:t>S</a:t>
            </a:r>
            <a:r>
              <a:rPr lang="en-IN" dirty="0">
                <a:latin typeface="Bookman Old Style" pitchFamily="18" charset="0"/>
              </a:rPr>
              <a:t>taffing management plans and contract </a:t>
            </a:r>
            <a:r>
              <a:rPr lang="en-IN" dirty="0" smtClean="0">
                <a:latin typeface="Bookman Old Style" pitchFamily="18" charset="0"/>
              </a:rPr>
              <a:t>staffing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42" y="5902572"/>
            <a:ext cx="90859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b="1" dirty="0">
                <a:latin typeface="Bookman Old Style" pitchFamily="18" charset="0"/>
              </a:rPr>
              <a:t>More services = more options = more solutions = more job orders = more placements</a:t>
            </a:r>
            <a:endParaRPr lang="en-IN" dirty="0">
              <a:latin typeface="Bookman Old Style" pitchFamily="18" charset="0"/>
            </a:endParaRPr>
          </a:p>
        </p:txBody>
      </p:sp>
      <p:pic>
        <p:nvPicPr>
          <p:cNvPr id="9" name="Picture 2" descr="https://dyn.web.whatsapp.com/pp?t=l&amp;u=919845730641-1482814080%40g.us&amp;i=1482859760&amp;ref=0%4059CAiF7eKvUMbErRSTrzr1cglRfZJvoqjgSk2pMzGhY9uxKsgIyq6jwm&amp;tok=0%40HTVamPp1fahRLID1WXPipYo1RegPoc%2F09q3an8yM%2FEXgpAMJN4cxi3CUKmUA3GbPQ7jFqVAivAA90g%3D%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31833" r="14212" b="37272"/>
          <a:stretch/>
        </p:blipFill>
        <p:spPr bwMode="auto">
          <a:xfrm>
            <a:off x="10932793" y="-210431"/>
            <a:ext cx="1259207" cy="5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st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0" y="1838874"/>
            <a:ext cx="5007430" cy="34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ardrop 6"/>
          <p:cNvSpPr/>
          <p:nvPr/>
        </p:nvSpPr>
        <p:spPr>
          <a:xfrm>
            <a:off x="420913" y="1838874"/>
            <a:ext cx="6110516" cy="3159383"/>
          </a:xfrm>
          <a:prstGeom prst="teardrop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endParaRPr lang="en-IN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base"/>
            <a:r>
              <a:rPr lang="e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</a:t>
            </a:r>
            <a:r>
              <a:rPr lang="e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Best Times to Suggest Contract Staffing to </a:t>
            </a:r>
            <a:r>
              <a:rPr lang="e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Clients</a:t>
            </a:r>
          </a:p>
          <a:p>
            <a:pPr fontAlgn="base"/>
            <a:endParaRPr lang="en-IN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8114" y="5645835"/>
            <a:ext cx="689428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000" i="1" dirty="0">
                <a:latin typeface="Bookman Old Style" pitchFamily="18" charset="0"/>
              </a:rPr>
              <a:t>Any</a:t>
            </a:r>
            <a:r>
              <a:rPr lang="en-IN" sz="2000" dirty="0">
                <a:latin typeface="Bookman Old Style" pitchFamily="18" charset="0"/>
              </a:rPr>
              <a:t> time is a good time to offer </a:t>
            </a:r>
            <a:r>
              <a:rPr lang="en-IN" sz="2000" dirty="0" smtClean="0">
                <a:latin typeface="Bookman Old Style" pitchFamily="18" charset="0"/>
              </a:rPr>
              <a:t>Contract Staffing Services</a:t>
            </a:r>
            <a:r>
              <a:rPr lang="en-IN" sz="2000" dirty="0">
                <a:latin typeface="Bookman Old Style" pitchFamily="18" charset="0"/>
              </a:rPr>
              <a:t> to your clients. But what are the </a:t>
            </a:r>
            <a:r>
              <a:rPr lang="en-IN" sz="2000" b="1" dirty="0">
                <a:latin typeface="Bookman Old Style" pitchFamily="18" charset="0"/>
              </a:rPr>
              <a:t>best times</a:t>
            </a:r>
            <a:r>
              <a:rPr lang="en-IN" sz="2000" dirty="0">
                <a:latin typeface="Bookman Old Style" pitchFamily="18" charset="0"/>
              </a:rPr>
              <a:t>?</a:t>
            </a:r>
          </a:p>
        </p:txBody>
      </p:sp>
      <p:pic>
        <p:nvPicPr>
          <p:cNvPr id="6" name="Picture 2" descr="https://dyn.web.whatsapp.com/pp?t=l&amp;u=919845730641-1482814080%40g.us&amp;i=1482859760&amp;ref=0%4059CAiF7eKvUMbErRSTrzr1cglRfZJvoqjgSk2pMzGhY9uxKsgIyq6jwm&amp;tok=0%40HTVamPp1fahRLID1WXPipYo1RegPoc%2F09q3an8yM%2FEXgpAMJN4cxi3CUKmUA3GbPQ7jFqVAivAA90g%3D%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31833" r="14212" b="37272"/>
          <a:stretch/>
        </p:blipFill>
        <p:spPr bwMode="auto">
          <a:xfrm>
            <a:off x="10919011" y="13447"/>
            <a:ext cx="1259207" cy="5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14"/>
            <a:ext cx="121920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endParaRPr lang="en-IN" sz="2400" b="1" dirty="0" smtClean="0">
              <a:latin typeface="Bookman Old Style" pitchFamily="18" charset="0"/>
            </a:endParaRPr>
          </a:p>
          <a:p>
            <a:pPr fontAlgn="base"/>
            <a:r>
              <a:rPr lang="en-IN" sz="2400" b="1" dirty="0" smtClean="0">
                <a:latin typeface="Bookman Old Style" pitchFamily="18" charset="0"/>
              </a:rPr>
              <a:t>“9 Simple steps to Contract Placements”</a:t>
            </a:r>
          </a:p>
          <a:p>
            <a:pPr fontAlgn="base"/>
            <a:endParaRPr lang="en-IN" sz="2400" b="1" dirty="0">
              <a:latin typeface="Bookman Old Style" pitchFamily="18" charset="0"/>
            </a:endParaRPr>
          </a:p>
        </p:txBody>
      </p:sp>
      <p:pic>
        <p:nvPicPr>
          <p:cNvPr id="3074" name="Picture 2" descr="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51" y="1815353"/>
            <a:ext cx="4495397" cy="29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823" y="181535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Generating client interest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Establishing </a:t>
            </a:r>
            <a:r>
              <a:rPr lang="en-IN" dirty="0" smtClean="0">
                <a:latin typeface="Bookman Old Style" pitchFamily="18" charset="0"/>
              </a:rPr>
              <a:t>bill rates</a:t>
            </a:r>
            <a:endParaRPr lang="en-IN" dirty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The quote process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Searching for candidates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Candidate </a:t>
            </a:r>
            <a:r>
              <a:rPr lang="en-IN" dirty="0" smtClean="0">
                <a:latin typeface="Bookman Old Style" pitchFamily="18" charset="0"/>
              </a:rPr>
              <a:t>Communication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Client company communication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The interview process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Sealing the deal (client and candidate)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dirty="0">
                <a:latin typeface="Bookman Old Style" pitchFamily="18" charset="0"/>
              </a:rPr>
              <a:t>Submitting the </a:t>
            </a:r>
            <a:r>
              <a:rPr lang="en-IN" dirty="0" smtClean="0">
                <a:latin typeface="Bookman Old Style" pitchFamily="18" charset="0"/>
              </a:rPr>
              <a:t>deal</a:t>
            </a:r>
            <a:endParaRPr lang="en-IN" dirty="0">
              <a:latin typeface="Bookman Old Style" pitchFamily="18" charset="0"/>
            </a:endParaRPr>
          </a:p>
        </p:txBody>
      </p:sp>
      <p:pic>
        <p:nvPicPr>
          <p:cNvPr id="6" name="Picture 2" descr="https://dyn.web.whatsapp.com/pp?t=l&amp;u=919845730641-1482814080%40g.us&amp;i=1482859760&amp;ref=0%4059CAiF7eKvUMbErRSTrzr1cglRfZJvoqjgSk2pMzGhY9uxKsgIyq6jwm&amp;tok=0%40HTVamPp1fahRLID1WXPipYo1RegPoc%2F09q3an8yM%2FEXgpAMJN4cxi3CUKmUA3GbPQ7jFqVAivAA90g%3D%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31833" r="14212" b="37272"/>
          <a:stretch/>
        </p:blipFill>
        <p:spPr bwMode="auto">
          <a:xfrm>
            <a:off x="10905564" y="53788"/>
            <a:ext cx="1259207" cy="5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14"/>
            <a:ext cx="121920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endParaRPr lang="en-IN" sz="2400" b="1" dirty="0" smtClean="0">
              <a:latin typeface="Bookman Old Style" pitchFamily="18" charset="0"/>
            </a:endParaRPr>
          </a:p>
          <a:p>
            <a:pPr fontAlgn="base"/>
            <a:r>
              <a:rPr lang="en-IN" sz="2400" b="1" dirty="0" smtClean="0">
                <a:latin typeface="Bookman Old Style" pitchFamily="18" charset="0"/>
              </a:rPr>
              <a:t>4 </a:t>
            </a:r>
            <a:r>
              <a:rPr lang="en-IN" sz="2400" b="1" dirty="0">
                <a:latin typeface="Bookman Old Style" pitchFamily="18" charset="0"/>
              </a:rPr>
              <a:t>Ways Contracting Can Help Your Direct Hire Business </a:t>
            </a:r>
            <a:r>
              <a:rPr lang="en-IN" sz="2400" b="1" dirty="0" smtClean="0">
                <a:latin typeface="Bookman Old Style" pitchFamily="18" charset="0"/>
              </a:rPr>
              <a:t>Grow</a:t>
            </a:r>
          </a:p>
          <a:p>
            <a:pPr fontAlgn="base"/>
            <a:endParaRPr lang="en-IN" sz="2400" b="1" dirty="0">
              <a:latin typeface="Bookman Old Style" pitchFamily="18" charset="0"/>
            </a:endParaRPr>
          </a:p>
        </p:txBody>
      </p:sp>
      <p:pic>
        <p:nvPicPr>
          <p:cNvPr id="6146" name="Picture 2" descr="direct hire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23" y="1668464"/>
            <a:ext cx="5595862" cy="35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941" y="2921683"/>
            <a:ext cx="545950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endParaRPr lang="en-IN" sz="2000" dirty="0" smtClean="0"/>
          </a:p>
          <a:p>
            <a:pPr algn="ctr" fontAlgn="base"/>
            <a:r>
              <a:rPr lang="en-IN" sz="2000" b="1" dirty="0" smtClean="0"/>
              <a:t>Do </a:t>
            </a:r>
            <a:r>
              <a:rPr lang="en-IN" sz="2000" b="1" dirty="0"/>
              <a:t>NOT give business to your </a:t>
            </a:r>
            <a:r>
              <a:rPr lang="en-IN" sz="2000" b="1" dirty="0" smtClean="0"/>
              <a:t>competition</a:t>
            </a:r>
          </a:p>
          <a:p>
            <a:pPr fontAlgn="base"/>
            <a:endParaRPr lang="en-IN" sz="2000" dirty="0"/>
          </a:p>
        </p:txBody>
      </p:sp>
      <p:pic>
        <p:nvPicPr>
          <p:cNvPr id="6" name="Picture 2" descr="https://dyn.web.whatsapp.com/pp?t=l&amp;u=919845730641-1482814080%40g.us&amp;i=1482859760&amp;ref=0%4059CAiF7eKvUMbErRSTrzr1cglRfZJvoqjgSk2pMzGhY9uxKsgIyq6jwm&amp;tok=0%40HTVamPp1fahRLID1WXPipYo1RegPoc%2F09q3an8yM%2FEXgpAMJN4cxi3CUKmUA3GbPQ7jFqVAivAA90g%3D%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31833" r="14212" b="37272"/>
          <a:stretch/>
        </p:blipFill>
        <p:spPr bwMode="auto">
          <a:xfrm>
            <a:off x="10905564" y="53788"/>
            <a:ext cx="1259207" cy="5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5350</TotalTime>
  <Words>172</Words>
  <Application>Microsoft Office PowerPoint</Application>
  <PresentationFormat>Custom</PresentationFormat>
  <Paragraphs>42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</dc:creator>
  <cp:lastModifiedBy>Rajesh</cp:lastModifiedBy>
  <cp:revision>97</cp:revision>
  <dcterms:created xsi:type="dcterms:W3CDTF">2014-02-20T04:37:24Z</dcterms:created>
  <dcterms:modified xsi:type="dcterms:W3CDTF">2017-02-09T16:01:39Z</dcterms:modified>
</cp:coreProperties>
</file>